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4514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SemiBold" panose="020B0604020202020204" charset="-52"/>
      <p:bold r:id="rId8"/>
      <p:boldItalic r:id="rId9"/>
    </p:embeddedFont>
    <p:embeddedFont>
      <p:font typeface="EucrosiaUPC" panose="020B0604020202020204" charset="-34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88"/>
    <a:srgbClr val="FF0066"/>
    <a:srgbClr val="1A646C"/>
    <a:srgbClr val="195B5D"/>
    <a:srgbClr val="A6DEC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7" autoAdjust="0"/>
  </p:normalViewPr>
  <p:slideViewPr>
    <p:cSldViewPr showGuides="1">
      <p:cViewPr varScale="1">
        <p:scale>
          <a:sx n="127" d="100"/>
          <a:sy n="127" d="100"/>
        </p:scale>
        <p:origin x="120" y="120"/>
      </p:cViewPr>
      <p:guideLst>
        <p:guide orient="horz" pos="17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A1BA-650D-452E-8F88-535BA9B2EAE7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85800"/>
            <a:ext cx="5749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B97E-F7AD-45A1-9D09-F9629D6FE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93491"/>
            <a:ext cx="7772400" cy="1168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89169"/>
            <a:ext cx="6400800" cy="13931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145"/>
            <a:ext cx="2057400" cy="3697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145"/>
            <a:ext cx="6019800" cy="3697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03078"/>
            <a:ext cx="7772400" cy="10827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310568"/>
            <a:ext cx="7772400" cy="11925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10795"/>
            <a:ext cx="4038600" cy="28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10795"/>
            <a:ext cx="4038600" cy="28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312"/>
            <a:ext cx="8229600" cy="90857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0272"/>
            <a:ext cx="4040188" cy="50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28824"/>
            <a:ext cx="4040188" cy="3140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20272"/>
            <a:ext cx="4041775" cy="50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28824"/>
            <a:ext cx="4041775" cy="3140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17050"/>
            <a:ext cx="3008313" cy="923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7050"/>
            <a:ext cx="5111750" cy="4652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40772"/>
            <a:ext cx="3008313" cy="37289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816033"/>
            <a:ext cx="5486400" cy="4505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7099"/>
            <a:ext cx="5486400" cy="32708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66537"/>
            <a:ext cx="5486400" cy="6397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312"/>
            <a:ext cx="8229600" cy="90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2011"/>
            <a:ext cx="8229600" cy="359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052710"/>
            <a:ext cx="2133600" cy="290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2BAF-0D8E-45D4-B1FE-A2D4E3062A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052710"/>
            <a:ext cx="2895600" cy="290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052710"/>
            <a:ext cx="2133600" cy="290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945A-3946-4485-BB09-302270B1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24" y="1107170"/>
            <a:ext cx="5012776" cy="4004289"/>
          </a:xfrm>
          <a:prstGeom prst="rect">
            <a:avLst/>
          </a:prstGeom>
        </p:spPr>
      </p:pic>
      <p:pic>
        <p:nvPicPr>
          <p:cNvPr id="5" name="Рисунок 4" descr="Вакансии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03" y="-5631"/>
            <a:ext cx="9138794" cy="5485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4721" y="94088"/>
            <a:ext cx="5901884" cy="1000274"/>
          </a:xfrm>
          <a:prstGeom prst="rect">
            <a:avLst/>
          </a:prstGeom>
          <a:noFill/>
        </p:spPr>
        <p:txBody>
          <a:bodyPr wrap="square" lIns="0" tIns="0" bIns="0" rtlCol="0" anchor="ctr" anchorCtr="0">
            <a:spAutoFit/>
          </a:bodyPr>
          <a:lstStyle/>
          <a:p>
            <a:pPr algn="ctr">
              <a:lnSpc>
                <a:spcPts val="2600"/>
              </a:lnSpc>
              <a:buClr>
                <a:srgbClr val="ED1941"/>
              </a:buClr>
              <a:buSzPct val="150000"/>
            </a:pPr>
            <a:r>
              <a:rPr lang="ru-RU" sz="1600" b="1" spc="170" dirty="0" smtClean="0">
                <a:solidFill>
                  <a:srgbClr val="ADD188"/>
                </a:solidFill>
                <a:latin typeface="Montserrat SemiBold" pitchFamily="2" charset="-52"/>
                <a:cs typeface="EucrosiaUPC" pitchFamily="18" charset="-34"/>
              </a:rPr>
              <a:t>      </a:t>
            </a: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>Акционерное Общество</a:t>
            </a:r>
          </a:p>
          <a:p>
            <a:pPr algn="ctr">
              <a:lnSpc>
                <a:spcPts val="2600"/>
              </a:lnSpc>
              <a:buClr>
                <a:srgbClr val="ED1941"/>
              </a:buClr>
              <a:buSzPct val="150000"/>
            </a:pP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> </a:t>
            </a:r>
            <a:r>
              <a:rPr lang="en-US" b="1" spc="170" dirty="0">
                <a:solidFill>
                  <a:srgbClr val="ADD188"/>
                </a:solidFill>
                <a:cs typeface="EucrosiaUPC" pitchFamily="18" charset="-34"/>
              </a:rPr>
              <a:t>«</a:t>
            </a: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>Северо-Западная Фосфорная Компания</a:t>
            </a:r>
            <a:r>
              <a:rPr lang="en-US" b="1" spc="170" dirty="0" smtClean="0">
                <a:solidFill>
                  <a:srgbClr val="ADD188"/>
                </a:solidFill>
                <a:cs typeface="EucrosiaUPC" pitchFamily="18" charset="-34"/>
              </a:rPr>
              <a:t>» </a:t>
            </a: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/>
            </a:r>
            <a:b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</a:b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>ПРИГЛАШАЕТ НА ПОСТОЯННУЮ РАБОТУ</a:t>
            </a:r>
            <a:r>
              <a:rPr lang="en-US" b="1" spc="170" dirty="0" smtClean="0">
                <a:solidFill>
                  <a:srgbClr val="ADD188"/>
                </a:solidFill>
                <a:cs typeface="EucrosiaUPC" pitchFamily="18" charset="-34"/>
              </a:rPr>
              <a:t>:</a:t>
            </a:r>
            <a:endParaRPr lang="ru-RU" b="1" spc="210" dirty="0">
              <a:solidFill>
                <a:srgbClr val="ADD188"/>
              </a:solidFill>
              <a:effectLst>
                <a:outerShdw blurRad="482600" dir="16200000" rotWithShape="0">
                  <a:prstClr val="black">
                    <a:alpha val="85000"/>
                  </a:prst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01456"/>
            <a:ext cx="9144000" cy="1069554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71929" y="4780800"/>
            <a:ext cx="364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+7 (921) 0</a:t>
            </a:r>
            <a:r>
              <a:rPr lang="ru-RU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46 48 96</a:t>
            </a:r>
          </a:p>
          <a:p>
            <a:r>
              <a:rPr lang="en-US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KuzminskayaED@szfk.ru</a:t>
            </a:r>
            <a:endParaRPr lang="ru-RU" dirty="0" smtClean="0">
              <a:solidFill>
                <a:srgbClr val="ADD188"/>
              </a:solidFill>
              <a:effectLst>
                <a:outerShdw blurRad="482600" dir="16200000" rotWithShape="0">
                  <a:prstClr val="black">
                    <a:alpha val="85000"/>
                  </a:prstClr>
                </a:outerShdw>
              </a:effectLst>
              <a:latin typeface="Montserrat SemiBold" pitchFamily="2" charset="-52"/>
            </a:endParaRPr>
          </a:p>
        </p:txBody>
      </p:sp>
      <p:pic>
        <p:nvPicPr>
          <p:cNvPr id="25" name="Рисунок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698" y="4890150"/>
            <a:ext cx="249804" cy="2498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12862" y="4669370"/>
            <a:ext cx="3642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ADD188"/>
              </a:solidFill>
              <a:effectLst>
                <a:outerShdw blurRad="482600" dir="16200000" rotWithShape="0">
                  <a:prstClr val="black">
                    <a:alpha val="85000"/>
                  </a:prstClr>
                </a:outerShdw>
              </a:effectLst>
              <a:latin typeface="Montserrat SemiBold" pitchFamily="2" charset="-52"/>
            </a:endParaRPr>
          </a:p>
          <a:p>
            <a:r>
              <a:rPr lang="en-US" sz="2000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www.szfk</a:t>
            </a:r>
            <a:r>
              <a:rPr lang="ru-RU" sz="2000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.</a:t>
            </a:r>
            <a:r>
              <a:rPr lang="ru-RU" sz="2000" dirty="0" err="1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ru</a:t>
            </a:r>
            <a:endParaRPr lang="ru-RU" sz="2000" dirty="0" smtClean="0">
              <a:solidFill>
                <a:srgbClr val="ADD188"/>
              </a:solidFill>
              <a:effectLst>
                <a:outerShdw blurRad="482600" dir="16200000" rotWithShape="0">
                  <a:prstClr val="black">
                    <a:alpha val="85000"/>
                  </a:prstClr>
                </a:outerShdw>
              </a:effectLst>
              <a:latin typeface="Montserrat SemiBold" pitchFamily="2" charset="-52"/>
            </a:endParaRPr>
          </a:p>
          <a:p>
            <a:r>
              <a:rPr lang="ru-RU" sz="1600" dirty="0" smtClean="0">
                <a:solidFill>
                  <a:srgbClr val="ADD188"/>
                </a:solidFill>
                <a:effectLst>
                  <a:outerShdw blurRad="482600" dir="16200000" rotWithShape="0">
                    <a:prstClr val="black">
                      <a:alpha val="85000"/>
                    </a:prstClr>
                  </a:outerShdw>
                </a:effectLst>
                <a:latin typeface="Montserrat SemiBold" pitchFamily="2" charset="-52"/>
              </a:rPr>
              <a:t>  </a:t>
            </a:r>
          </a:p>
        </p:txBody>
      </p:sp>
      <p:grpSp>
        <p:nvGrpSpPr>
          <p:cNvPr id="29" name="Группа 14"/>
          <p:cNvGrpSpPr/>
          <p:nvPr/>
        </p:nvGrpSpPr>
        <p:grpSpPr>
          <a:xfrm>
            <a:off x="251520" y="228332"/>
            <a:ext cx="720080" cy="720080"/>
            <a:chOff x="251520" y="205457"/>
            <a:chExt cx="864096" cy="864096"/>
          </a:xfrm>
        </p:grpSpPr>
        <p:sp>
          <p:nvSpPr>
            <p:cNvPr id="30" name="Овал 29"/>
            <p:cNvSpPr/>
            <p:nvPr/>
          </p:nvSpPr>
          <p:spPr>
            <a:xfrm>
              <a:off x="251520" y="205457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DD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logo_cmyk_doro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104" y="453713"/>
              <a:ext cx="505582" cy="38163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51520" y="-334377"/>
            <a:ext cx="5760640" cy="5293757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endParaRPr lang="ru-RU" sz="1400" dirty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endParaRPr lang="ru-RU" sz="1400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endParaRPr lang="ru-RU" sz="1400" dirty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endParaRPr lang="ru-RU" sz="1400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endParaRPr lang="ru-RU" sz="1200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latin typeface="Montserrat SemiBold" panose="020B0604020202020204" charset="-52"/>
            </a:endParaRPr>
          </a:p>
          <a:p>
            <a:r>
              <a:rPr lang="ru-RU" sz="1200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latin typeface="Montserrat SemiBold" panose="020B0604020202020204" charset="-52"/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Проходчика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Машиниста </a:t>
            </a:r>
            <a:r>
              <a:rPr lang="ru-RU" b="1" dirty="0">
                <a:solidFill>
                  <a:schemeClr val="bg1"/>
                </a:solidFill>
              </a:rPr>
              <a:t>мельниц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Слесаря-ремонтника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Электрослесаря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- </a:t>
            </a:r>
            <a:r>
              <a:rPr lang="ru-RU" b="1" smtClean="0">
                <a:solidFill>
                  <a:schemeClr val="bg1"/>
                </a:solidFill>
              </a:rPr>
              <a:t>Сварщика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Электромонтера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Слесаря </a:t>
            </a:r>
            <a:r>
              <a:rPr lang="ru-RU" b="1" dirty="0">
                <a:solidFill>
                  <a:schemeClr val="bg1"/>
                </a:solidFill>
              </a:rPr>
              <a:t>по </a:t>
            </a:r>
            <a:r>
              <a:rPr lang="ru-RU" b="1" dirty="0" err="1">
                <a:solidFill>
                  <a:schemeClr val="bg1"/>
                </a:solidFill>
              </a:rPr>
              <a:t>КИПиА</a:t>
            </a: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ED1941"/>
              </a:buClr>
              <a:buSzPct val="150000"/>
            </a:pPr>
            <a:r>
              <a:rPr lang="ru-RU" b="1" spc="170" dirty="0" smtClean="0">
                <a:solidFill>
                  <a:srgbClr val="ADD188"/>
                </a:solidFill>
                <a:cs typeface="EucrosiaUPC" pitchFamily="18" charset="-34"/>
              </a:rPr>
              <a:t>МЫ ПРЕДЛАГАЕМ</a:t>
            </a:r>
            <a:r>
              <a:rPr lang="en-US" b="1" spc="170" dirty="0" smtClean="0">
                <a:solidFill>
                  <a:srgbClr val="ADD188"/>
                </a:solidFill>
                <a:cs typeface="EucrosiaUPC" pitchFamily="18" charset="-34"/>
              </a:rPr>
              <a:t>:</a:t>
            </a:r>
            <a:endParaRPr lang="ru-RU" b="1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</a:endParaRPr>
          </a:p>
          <a:p>
            <a:pPr marL="180000" indent="-180000">
              <a:spcBef>
                <a:spcPts val="600"/>
              </a:spcBef>
              <a:buClr>
                <a:srgbClr val="ED1941"/>
              </a:buClr>
              <a:buSzPct val="150000"/>
              <a:buFont typeface="Calibri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работа на предприятии в Мурманской области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 г. Кировск,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н.п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Коашва</a:t>
            </a:r>
            <a:endParaRPr lang="ru-RU" b="1" dirty="0" smtClean="0">
              <a:solidFill>
                <a:schemeClr val="bg1"/>
              </a:solidFill>
              <a:effectLst>
                <a:outerShdw blurRad="203200" algn="ctr" rotWithShape="0">
                  <a:schemeClr val="tx1">
                    <a:alpha val="87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180000" indent="-180000">
              <a:spcBef>
                <a:spcPts val="600"/>
              </a:spcBef>
              <a:buClr>
                <a:srgbClr val="ED1941"/>
              </a:buClr>
              <a:buSzPct val="150000"/>
              <a:buFont typeface="Calibri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официальное трудоустройство</a:t>
            </a:r>
          </a:p>
          <a:p>
            <a:pPr marL="180000" indent="-180000">
              <a:spcBef>
                <a:spcPts val="600"/>
              </a:spcBef>
              <a:buClr>
                <a:srgbClr val="ED1941"/>
              </a:buClr>
              <a:buSzPct val="150000"/>
              <a:buFont typeface="Calibri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достойный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 уровень заработной платы</a:t>
            </a:r>
          </a:p>
          <a:p>
            <a:pPr marL="180000" indent="-180000">
              <a:spcBef>
                <a:spcPts val="600"/>
              </a:spcBef>
              <a:buClr>
                <a:srgbClr val="ED1941"/>
              </a:buClr>
              <a:buSzPct val="150000"/>
              <a:buFont typeface="Calibri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203200" algn="ctr" rotWithShape="0">
                    <a:schemeClr val="tx1">
                      <a:alpha val="87000"/>
                    </a:schemeClr>
                  </a:outerShdw>
                </a:effectLst>
                <a:cs typeface="Times New Roman" panose="02020603050405020304" pitchFamily="18" charset="0"/>
              </a:rPr>
              <a:t>ДМС, включая стоматологию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5" y="272919"/>
            <a:ext cx="973239" cy="62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48</Words>
  <Application>Microsoft Office PowerPoint</Application>
  <PresentationFormat>Произвольный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Montserrat SemiBold</vt:lpstr>
      <vt:lpstr>Times New Roman</vt:lpstr>
      <vt:lpstr>EucrosiaUPC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Ustinova Svetlana</cp:lastModifiedBy>
  <cp:revision>113</cp:revision>
  <dcterms:created xsi:type="dcterms:W3CDTF">2020-09-26T18:32:34Z</dcterms:created>
  <dcterms:modified xsi:type="dcterms:W3CDTF">2023-07-05T07:57:12Z</dcterms:modified>
</cp:coreProperties>
</file>