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кулшутинг и «Колумбайн» по-русс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21962" cy="560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384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vospitatel</dc:creator>
  <cp:lastModifiedBy>vospitatel</cp:lastModifiedBy>
  <cp:revision>1</cp:revision>
  <dcterms:created xsi:type="dcterms:W3CDTF">2019-09-13T08:05:56Z</dcterms:created>
  <dcterms:modified xsi:type="dcterms:W3CDTF">2019-09-13T08:06:28Z</dcterms:modified>
</cp:coreProperties>
</file>